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NULL" TargetMode="External"/><Relationship Id="rId4" Type="http://schemas.openxmlformats.org/officeDocument/2006/relationships/hyperlink" Target="https://edu.tatar.ru/nkamsk/gim2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БАЛЫКХАНОВ3"/>
          <p:cNvPicPr/>
          <p:nvPr/>
        </p:nvPicPr>
        <p:blipFill>
          <a:blip r:embed="rId3" cstate="print"/>
          <a:srcRect l="2551" t="2709" r="3058" b="2492"/>
          <a:stretch>
            <a:fillRect/>
          </a:stretch>
        </p:blipFill>
        <p:spPr bwMode="auto">
          <a:xfrm>
            <a:off x="285720" y="357166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714348" y="785794"/>
            <a:ext cx="778674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«ЯРКАЯ ЗДОРОВАЯ ЗИМУШКА-ЗИМА»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ГИМНАЗИЯ №22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НИЖНЕКАМСК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18 февраля 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год</a:t>
            </a:r>
          </a:p>
          <a:p>
            <a:pPr algn="ctr"/>
            <a:endParaRPr lang="ru-RU" b="1" spc="300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18 февраля </a:t>
            </a:r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представители </a:t>
            </a:r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детско-юношеской организации </a:t>
            </a:r>
            <a:endParaRPr lang="ru-RU" b="1" dirty="0" smtClean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Российское движение школьников», </a:t>
            </a:r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школьный совет </a:t>
            </a:r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старшеклассников «Содружество» и </a:t>
            </a:r>
          </a:p>
          <a:p>
            <a:pPr algn="ctr"/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активисты </a:t>
            </a:r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отряда самостоятельных детей «</a:t>
            </a:r>
            <a:r>
              <a:rPr lang="en-US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/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традиционно </a:t>
            </a:r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приняли участие в большом зимнем празднике</a:t>
            </a:r>
          </a:p>
          <a:p>
            <a:pPr algn="ctr"/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«Лыжня России». Из зимних видов спорта данные состязания</a:t>
            </a:r>
          </a:p>
          <a:p>
            <a:pPr algn="ctr"/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являются самыми массовыми, где принимают участие учащиеся всех образовательных организаций города Нижнекамска. </a:t>
            </a:r>
            <a:endParaRPr lang="ru-RU" sz="1200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Все участники получили заряд бодрости и много положительных эмоций!</a:t>
            </a:r>
          </a:p>
          <a:p>
            <a:pPr algn="ctr"/>
            <a:endParaRPr lang="ru-RU" sz="1200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12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algn="ctr"/>
            <a:r>
              <a:rPr lang="en-US" sz="12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https://edu.tatar.ru/nkamsk/gim22</a:t>
            </a:r>
            <a:endParaRPr lang="en-US" sz="12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200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5" invalidUrl="https:///"/>
              </a:rPr>
              <a:t>https://</a:t>
            </a:r>
            <a:r>
              <a:rPr lang="en-US" sz="1200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m.vk.com/golden_school</a:t>
            </a:r>
            <a:endParaRPr lang="ru-RU" sz="1200" u="sng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u="sng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u="sng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18.02 лыжня России\IMG-20170218-WA0007.jpg"/>
          <p:cNvPicPr>
            <a:picLocks noChangeAspect="1" noChangeArrowheads="1"/>
          </p:cNvPicPr>
          <p:nvPr/>
        </p:nvPicPr>
        <p:blipFill>
          <a:blip r:embed="rId3" cstate="print"/>
          <a:srcRect l="13788" r="19777"/>
          <a:stretch>
            <a:fillRect/>
          </a:stretch>
        </p:blipFill>
        <p:spPr bwMode="auto">
          <a:xfrm>
            <a:off x="5214942" y="1857364"/>
            <a:ext cx="3786214" cy="32057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User\Desktop\18.02 лыжня России\IMG-20170218-WA0004.jpg"/>
          <p:cNvPicPr>
            <a:picLocks noChangeAspect="1" noChangeArrowheads="1"/>
          </p:cNvPicPr>
          <p:nvPr/>
        </p:nvPicPr>
        <p:blipFill>
          <a:blip r:embed="rId4" cstate="print"/>
          <a:srcRect l="8593" t="36458" r="2343" b="10416"/>
          <a:stretch>
            <a:fillRect/>
          </a:stretch>
        </p:blipFill>
        <p:spPr bwMode="auto">
          <a:xfrm>
            <a:off x="142844" y="142852"/>
            <a:ext cx="5786478" cy="2588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User\Desktop\18.02 лыжня России\IMG-20170218-WA0018.jpg"/>
          <p:cNvPicPr>
            <a:picLocks noChangeAspect="1" noChangeArrowheads="1"/>
          </p:cNvPicPr>
          <p:nvPr/>
        </p:nvPicPr>
        <p:blipFill>
          <a:blip r:embed="rId5" cstate="print"/>
          <a:srcRect l="1562" t="15278" b="8333"/>
          <a:stretch>
            <a:fillRect/>
          </a:stretch>
        </p:blipFill>
        <p:spPr bwMode="auto">
          <a:xfrm>
            <a:off x="0" y="4143380"/>
            <a:ext cx="6055323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90</Words>
  <Application>Microsoft Office PowerPoint</Application>
  <PresentationFormat>Экран (4:3)</PresentationFormat>
  <Paragraphs>19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14</cp:revision>
  <dcterms:created xsi:type="dcterms:W3CDTF">2016-02-19T13:02:33Z</dcterms:created>
  <dcterms:modified xsi:type="dcterms:W3CDTF">2017-02-22T07:55:57Z</dcterms:modified>
</cp:coreProperties>
</file>